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</p:sldMasterIdLst>
  <p:notesMasterIdLst>
    <p:notesMasterId r:id="rId31"/>
  </p:notesMasterIdLst>
  <p:sldIdLst>
    <p:sldId id="311" r:id="rId3"/>
    <p:sldId id="287" r:id="rId4"/>
    <p:sldId id="305" r:id="rId5"/>
    <p:sldId id="296" r:id="rId6"/>
    <p:sldId id="289" r:id="rId7"/>
    <p:sldId id="313" r:id="rId8"/>
    <p:sldId id="291" r:id="rId9"/>
    <p:sldId id="293" r:id="rId10"/>
    <p:sldId id="292" r:id="rId11"/>
    <p:sldId id="312" r:id="rId12"/>
    <p:sldId id="317" r:id="rId13"/>
    <p:sldId id="318" r:id="rId14"/>
    <p:sldId id="297" r:id="rId15"/>
    <p:sldId id="306" r:id="rId16"/>
    <p:sldId id="303" r:id="rId17"/>
    <p:sldId id="298" r:id="rId18"/>
    <p:sldId id="308" r:id="rId19"/>
    <p:sldId id="315" r:id="rId20"/>
    <p:sldId id="314" r:id="rId21"/>
    <p:sldId id="302" r:id="rId22"/>
    <p:sldId id="295" r:id="rId23"/>
    <p:sldId id="301" r:id="rId24"/>
    <p:sldId id="286" r:id="rId25"/>
    <p:sldId id="270" r:id="rId26"/>
    <p:sldId id="304" r:id="rId27"/>
    <p:sldId id="316" r:id="rId28"/>
    <p:sldId id="294" r:id="rId29"/>
    <p:sldId id="276" r:id="rId3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3300"/>
    <a:srgbClr val="009900"/>
    <a:srgbClr val="660066"/>
    <a:srgbClr val="CC0000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>
      <p:cViewPr>
        <p:scale>
          <a:sx n="125" d="100"/>
          <a:sy n="125" d="100"/>
        </p:scale>
        <p:origin x="-1230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E04C9-3384-4467-89E7-4B9F7A33680F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A998E-199E-4AE0-BFD4-79413548A5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8906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0E7BF-8EC3-4A1E-A6C7-81D273123AAC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FC2FB-B787-433F-BD0F-08543A3EEB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30248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ADC97-A12C-4C51-A989-54594BDDD876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1B22B-1420-4D75-BA68-FA5F951B87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1392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5B47C-A631-462F-B1AA-5436CEDF0E9D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95D20-6D63-425F-893E-751707CE9E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36889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90E7BF-8EC3-4A1E-A6C7-81D273123AAC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FC2FB-B787-433F-BD0F-08543A3EEB1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932925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4834F5-BC74-4015-8D65-677A00B4019B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CA803-29EC-4947-B8D4-AB2EEB5AE32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0134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342BBE-2DDC-4655-B09B-33DD913F79C5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FB64-44C4-4C95-B57C-8E4F0B9A1D0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30484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042DE0-98C5-445A-9957-8B86153912E4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C7DD1-D66D-4979-84D2-5378A979BAF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63693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220EF2-2ABE-4D4E-80C3-6D9F6845550C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F2A5B-D8AA-4290-BE11-EBD40F88714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235067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09C593-0379-439E-8704-8BD6DB39215C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C15FF-8E15-44E8-AF70-4087D78337E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723179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1E7C73-100B-48E5-8430-7516602C12D9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E49878-ACF9-4B1A-AA94-D9DB2AFFF6E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26086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96F92E-58DC-4F61-9BF3-06FF1FBFB5A5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5E47C-8B10-43DC-A025-4B6487A362D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8929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834F5-BC74-4015-8D65-677A00B4019B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A803-29EC-4947-B8D4-AB2EEB5AE3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800391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23F4E-B1B5-4A3B-9981-9C18694F4BA3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A9917B-8B56-4AD2-AAEC-5F632FCD29E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23879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ADC97-A12C-4C51-A989-54594BDDD876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1B22B-1420-4D75-BA68-FA5F951B878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37843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C5B47C-A631-462F-B1AA-5436CEDF0E9D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95D20-6D63-425F-893E-751707CE9EB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58306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42BBE-2DDC-4655-B09B-33DD913F79C5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FB64-44C4-4C95-B57C-8E4F0B9A1D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7252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42DE0-98C5-445A-9957-8B86153912E4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7DD1-D66D-4979-84D2-5378A979BA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3437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20EF2-2ABE-4D4E-80C3-6D9F6845550C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F2A5B-D8AA-4290-BE11-EBD40F8871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5562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9C593-0379-439E-8704-8BD6DB39215C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C15FF-8E15-44E8-AF70-4087D78337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1335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E7C73-100B-48E5-8430-7516602C12D9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49878-ACF9-4B1A-AA94-D9DB2AFFF6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67380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6F92E-58DC-4F61-9BF3-06FF1FBFB5A5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5E47C-8B10-43DC-A025-4B6487A362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778980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23F4E-B1B5-4A3B-9981-9C18694F4BA3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9917B-8B56-4AD2-AAEC-5F632FCD29E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3689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71E7F1-F583-45A5-B6B7-BF584C8431A3}" type="datetimeFigureOut">
              <a:rPr lang="ru-RU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AEDFE2-E2DA-42E3-B33C-96C6F5D4F1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71E7F1-F583-45A5-B6B7-BF584C8431A3}" type="datetimeFigureOut">
              <a:rPr lang="ru-RU" smtClean="0"/>
              <a:pPr>
                <a:defRPr/>
              </a:pPr>
              <a:t>13.09.2021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AEDFE2-E2DA-42E3-B33C-96C6F5D4F1D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1656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s27-lastochka.ru/wp-content/uploads/2017/03/&#1057;&#1080;&#1089;&#1090;&#1077;&#1084;&#1072;-&#1088;&#1072;&#1073;&#1086;&#1090;&#1099;-&#1052;&#1041;&#1044;&#1054;&#1059;.doc" TargetMode="External"/><Relationship Id="rId3" Type="http://schemas.openxmlformats.org/officeDocument/2006/relationships/hyperlink" Target="https://ds27-lastochka.ru/wp-content/uploads/2017/03/&#1055;&#1040;&#1052;&#1071;&#1058;&#1050;&#1040;-&#1055;&#1054;-&#1041;&#1045;&#1047;&#1054;&#1055;&#1040;&#1057;&#1053;&#1054;&#1057;&#1058;&#1048;-&#1056;&#1046;&#1044;.pdf" TargetMode="External"/><Relationship Id="rId7" Type="http://schemas.openxmlformats.org/officeDocument/2006/relationships/hyperlink" Target="https://ds27-lastochka.ru/wp-content/uploads/2017/03/&#1057;&#1086;&#1074;&#1077;&#1090;&#1099;-&#1088;&#1086;&#1076;&#1080;&#1090;&#1077;&#1083;&#1103;&#1084;.doc" TargetMode="External"/><Relationship Id="rId2" Type="http://schemas.openxmlformats.org/officeDocument/2006/relationships/hyperlink" Target="https://ds27-lastochka.ru/wp-content/uploads/2017/03/&#1073;&#1091;&#1082;&#1083;&#1077;&#1090;-&#1087;&#1086;-&#1087;&#1076;&#1076;.doc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s27-lastochka.ru/wp-content/uploads/2017/03/&#1056;&#1077;&#1073;&#1077;&#1085;&#1086;&#1082;-&#1074;-&#1084;&#1072;&#1096;&#1080;&#1085;&#1077;-&#1087;&#1072;&#1084;&#1103;&#1090;&#1082;&#1072;.docx" TargetMode="External"/><Relationship Id="rId5" Type="http://schemas.openxmlformats.org/officeDocument/2006/relationships/hyperlink" Target="https://ds27-lastochka.ru/wp-content/uploads/2017/03/&#1055;&#1072;&#1084;&#1103;&#1090;&#1082;&#1072;-&#1087;&#1086;-&#1087;&#1088;&#1086;&#1092;-&#1090;&#1088;&#1072;&#1074;&#1084;-&#1085;&#1072;-&#1076;&#1086;&#1088;&#1086;&#1075;&#1072;&#1093;.docx" TargetMode="External"/><Relationship Id="rId4" Type="http://schemas.openxmlformats.org/officeDocument/2006/relationships/hyperlink" Target="https://ds27-lastochka.ru/wp-content/uploads/2017/03/&#1055;&#1072;&#1084;&#1103;&#1090;&#1082;&#1080;-&#1076;&#1083;&#1103;-&#1088;&#1086;&#1076;&#1080;&#1090;&#1077;&#1083;&#1077;&#1081;.docx" TargetMode="External"/><Relationship Id="rId9" Type="http://schemas.openxmlformats.org/officeDocument/2006/relationships/hyperlink" Target="https://ds27-lastochka.ru/wp-content/uploads/2020/01/&#1041;&#1059;&#1056;&#1040;&#1058;&#1048;&#1053;&#1054;-&#1053;&#1040;-&#1044;&#1054;&#1056;&#1054;&#1043;&#1045;.docx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5085184"/>
            <a:ext cx="3178696" cy="144016"/>
          </a:xfrm>
        </p:spPr>
        <p:txBody>
          <a:bodyPr/>
          <a:lstStyle/>
          <a:p>
            <a:pPr algn="r"/>
            <a:r>
              <a:rPr lang="ru-RU" sz="2400" b="1" dirty="0" smtClean="0">
                <a:solidFill>
                  <a:srgbClr val="FF0000"/>
                </a:solidFill>
              </a:rPr>
              <a:t>ОПЫТ РАБОТЫ 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/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РАБОТЫ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МБДОУ ЦРР  ДЕТСКОГО САДА  №27 «ЛАСТОЧКА»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1\Documents\ПДД 2021\ОБЛ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8229600" cy="363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323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00200"/>
            <a:ext cx="8208912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ДОУ 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активно используют дистанционные методы работы с родителями, размещая информацию, памятки, презентации,  методические материалы на сайте детского сада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https://ds27-lastochka.ru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на странице в сети ИНСТАГРАМ.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u="sng" dirty="0">
                <a:solidFill>
                  <a:srgbClr val="0000FF"/>
                </a:solidFill>
              </a:rPr>
              <a:t>Памятка для родителей</a:t>
            </a:r>
            <a:r>
              <a:rPr lang="ru-RU" sz="1800" b="1" u="sng" dirty="0">
                <a:solidFill>
                  <a:srgbClr val="0000FF"/>
                </a:solidFill>
                <a:hlinkClick r:id="rId2"/>
              </a:rPr>
              <a:t> по ПДД</a:t>
            </a:r>
            <a:endParaRPr lang="ru-RU" sz="1800" b="1" dirty="0">
              <a:solidFill>
                <a:srgbClr val="0000FF"/>
              </a:solidFill>
            </a:endParaRPr>
          </a:p>
          <a:p>
            <a:r>
              <a:rPr lang="ru-RU" sz="1800" b="1" u="sng" dirty="0">
                <a:solidFill>
                  <a:srgbClr val="0000FF"/>
                </a:solidFill>
                <a:hlinkClick r:id="rId3"/>
              </a:rPr>
              <a:t>ПАМЯТКА ПО БЕЗОПАСНОСТИ РЖД</a:t>
            </a:r>
            <a:endParaRPr lang="ru-RU" sz="1800" b="1" dirty="0">
              <a:solidFill>
                <a:srgbClr val="0000FF"/>
              </a:solidFill>
            </a:endParaRPr>
          </a:p>
          <a:p>
            <a:r>
              <a:rPr lang="ru-RU" sz="1800" b="1" u="sng" dirty="0">
                <a:solidFill>
                  <a:srgbClr val="0000FF"/>
                </a:solidFill>
                <a:hlinkClick r:id="rId4"/>
              </a:rPr>
              <a:t>Памятки «БЕЗОПАСНОСТЬ ДЕТЕЙ»</a:t>
            </a:r>
            <a:endParaRPr lang="ru-RU" sz="1800" b="1" dirty="0">
              <a:solidFill>
                <a:srgbClr val="0000FF"/>
              </a:solidFill>
            </a:endParaRPr>
          </a:p>
          <a:p>
            <a:r>
              <a:rPr lang="ru-RU" sz="1800" b="1" dirty="0">
                <a:solidFill>
                  <a:srgbClr val="0000FF"/>
                </a:solidFill>
                <a:hlinkClick r:id="rId5"/>
              </a:rPr>
              <a:t>Памятка по профилактике травматизма  на дорогах </a:t>
            </a:r>
            <a:endParaRPr lang="ru-RU" sz="1800" b="1" dirty="0">
              <a:solidFill>
                <a:srgbClr val="0000FF"/>
              </a:solidFill>
            </a:endParaRPr>
          </a:p>
          <a:p>
            <a:r>
              <a:rPr lang="ru-RU" sz="1800" b="1" dirty="0">
                <a:solidFill>
                  <a:srgbClr val="0000FF"/>
                </a:solidFill>
                <a:hlinkClick r:id="rId6"/>
              </a:rPr>
              <a:t>Ребенок в машине </a:t>
            </a:r>
            <a:endParaRPr lang="ru-RU" sz="1800" b="1" dirty="0">
              <a:solidFill>
                <a:srgbClr val="0000FF"/>
              </a:solidFill>
            </a:endParaRPr>
          </a:p>
          <a:p>
            <a:r>
              <a:rPr lang="ru-RU" sz="1800" b="1" u="sng" dirty="0" smtClean="0">
                <a:solidFill>
                  <a:srgbClr val="0000FF"/>
                </a:solidFill>
                <a:hlinkClick r:id="rId7"/>
              </a:rPr>
              <a:t>Советы </a:t>
            </a:r>
            <a:r>
              <a:rPr lang="ru-RU" sz="1800" b="1" u="sng" dirty="0">
                <a:solidFill>
                  <a:srgbClr val="0000FF"/>
                </a:solidFill>
                <a:hlinkClick r:id="rId7"/>
              </a:rPr>
              <a:t>родителям</a:t>
            </a:r>
            <a:endParaRPr lang="ru-RU" sz="1800" b="1" dirty="0">
              <a:solidFill>
                <a:srgbClr val="0000FF"/>
              </a:solidFill>
            </a:endParaRPr>
          </a:p>
          <a:p>
            <a:r>
              <a:rPr lang="ru-RU" sz="1800" b="1" dirty="0">
                <a:solidFill>
                  <a:srgbClr val="0000FF"/>
                </a:solidFill>
                <a:hlinkClick r:id="rId8"/>
              </a:rPr>
              <a:t>Система работы МБДОУ ЦРР детского сада №27 «Ласточка»</a:t>
            </a:r>
            <a:endParaRPr lang="ru-RU" sz="1800" b="1" dirty="0">
              <a:solidFill>
                <a:srgbClr val="0000FF"/>
              </a:solidFill>
            </a:endParaRPr>
          </a:p>
          <a:p>
            <a:r>
              <a:rPr lang="ru-RU" sz="1800" b="1" dirty="0">
                <a:solidFill>
                  <a:srgbClr val="0000FF"/>
                </a:solidFill>
                <a:hlinkClick r:id="rId9"/>
              </a:rPr>
              <a:t>Конспект НОД по обучению детей правилам дорожного движения</a:t>
            </a:r>
            <a:endParaRPr lang="ru-RU" sz="18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Воспитанники ДОУ и педагоги – активные участники конкурсов по безопасности дорожного движения муниципального и зонального уровней.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6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800" b="1" dirty="0" smtClean="0">
                <a:solidFill>
                  <a:srgbClr val="FF0000"/>
                </a:solidFill>
              </a:rPr>
              <a:t>НАШИ ПУБЛИКАЦИИ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000" b="1" dirty="0" smtClean="0"/>
              <a:t>Сценарий выступления агитбригады ЮПИД «</a:t>
            </a:r>
            <a:r>
              <a:rPr lang="ru-RU" sz="2000" b="1" dirty="0" err="1" smtClean="0"/>
              <a:t>Светофорик</a:t>
            </a:r>
            <a:r>
              <a:rPr lang="ru-RU" sz="2000" b="1" dirty="0" smtClean="0"/>
              <a:t> Ласточки» - </a:t>
            </a:r>
            <a:r>
              <a:rPr lang="ru-RU" sz="1800" b="1" dirty="0" smtClean="0"/>
              <a:t>Сборник сценариев из опыта работы дошкольных образовательных организаций Ростовской области по предупреждению детского дорожно-транспортного травматизма, 2019 год.</a:t>
            </a:r>
            <a:endParaRPr lang="ru-RU" sz="1800" b="1" dirty="0"/>
          </a:p>
        </p:txBody>
      </p:sp>
      <p:pic>
        <p:nvPicPr>
          <p:cNvPr id="1026" name="Picture 2" descr="C:\Users\1\Documents\ПДД 2021\Рисунок1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00" t="1901" b="50167"/>
          <a:stretch/>
        </p:blipFill>
        <p:spPr bwMode="auto">
          <a:xfrm rot="5400000">
            <a:off x="4802753" y="3271763"/>
            <a:ext cx="4034664" cy="291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ocuments\ПДД 2021\Рисунок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3" t="28278" r="7123" b="22803"/>
          <a:stretch/>
        </p:blipFill>
        <p:spPr bwMode="auto">
          <a:xfrm rot="5400000">
            <a:off x="919376" y="3121184"/>
            <a:ext cx="39928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0866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1\Documents\ПДД 2021\Рисунок3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3" b="1266"/>
          <a:stretch/>
        </p:blipFill>
        <p:spPr bwMode="auto">
          <a:xfrm rot="10800000">
            <a:off x="4860032" y="1628800"/>
            <a:ext cx="370923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62" r="2913" b="2216"/>
          <a:stretch>
            <a:fillRect/>
          </a:stretch>
        </p:blipFill>
        <p:spPr bwMode="auto">
          <a:xfrm>
            <a:off x="755576" y="1700808"/>
            <a:ext cx="35988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228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85750" y="214313"/>
            <a:ext cx="8858250" cy="1654611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/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/>
            </a:r>
            <a:br>
              <a:rPr lang="ru-RU" sz="3200" b="1" dirty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Реализация проекта по ПДД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idx="1"/>
          </p:nvPr>
        </p:nvSpPr>
        <p:spPr>
          <a:xfrm>
            <a:off x="5220072" y="1143000"/>
            <a:ext cx="3672408" cy="1326089"/>
          </a:xfrm>
        </p:spPr>
        <p:txBody>
          <a:bodyPr/>
          <a:lstStyle/>
          <a:p>
            <a:pPr>
              <a:defRPr/>
            </a:pPr>
            <a:endParaRPr lang="ru-RU" sz="2000" dirty="0" smtClean="0">
              <a:solidFill>
                <a:srgbClr val="FFFF00"/>
              </a:solidFill>
            </a:endParaRPr>
          </a:p>
          <a:p>
            <a:pPr>
              <a:defRPr/>
            </a:pPr>
            <a:endParaRPr lang="ru-RU" sz="2000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Улицы нашего села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1\Documents\ПДД 2021\DSCN581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82"/>
          <a:stretch/>
        </p:blipFill>
        <p:spPr bwMode="auto">
          <a:xfrm>
            <a:off x="323528" y="2636912"/>
            <a:ext cx="419919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ocuments\ПДД 2021\DSCN579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48"/>
          <a:stretch/>
        </p:blipFill>
        <p:spPr bwMode="auto">
          <a:xfrm>
            <a:off x="4788024" y="2708920"/>
            <a:ext cx="4114045" cy="33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3" y="1268760"/>
            <a:ext cx="34563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ru-RU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Настольная </a:t>
            </a:r>
            <a:r>
              <a:rPr lang="ru-RU" b="1" dirty="0">
                <a:solidFill>
                  <a:srgbClr val="FF0000"/>
                </a:solidFill>
              </a:rPr>
              <a:t>игра «Азбука пешехода»</a:t>
            </a:r>
          </a:p>
        </p:txBody>
      </p:sp>
    </p:spTree>
    <p:extLst>
      <p:ext uri="{BB962C8B-B14F-4D97-AF65-F5344CB8AC3E}">
        <p14:creationId xmlns:p14="http://schemas.microsoft.com/office/powerpoint/2010/main" xmlns="" val="359535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ПДД 2018\DSCN31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62"/>
          <a:stretch/>
        </p:blipFill>
        <p:spPr bwMode="auto">
          <a:xfrm>
            <a:off x="539552" y="1052736"/>
            <a:ext cx="8427839" cy="546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039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00811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Агитбригада «Ласточки» приветствует всех Вас!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протяжении нескольких лет в ДОУ эффективно функционирует отряд ЮПИД, члены которого являются постоянными участниками зональных этапов областных конкурсов ЮИД, а также регулярно участвуют в мероприятиях с родителями и детьми младшего дошкольного возраста.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54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908720"/>
            <a:ext cx="8229600" cy="72008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effectLst/>
              </a:rPr>
              <a:t/>
            </a:r>
            <a:br>
              <a:rPr lang="ru-RU" sz="3600" b="1" dirty="0" smtClean="0">
                <a:solidFill>
                  <a:srgbClr val="FFFF00"/>
                </a:solidFill>
                <a:effectLst/>
              </a:rPr>
            </a:br>
            <a:r>
              <a:rPr lang="ru-RU" sz="3600" b="1" dirty="0" smtClean="0">
                <a:solidFill>
                  <a:srgbClr val="FF0000"/>
                </a:solidFill>
                <a:effectLst/>
              </a:rPr>
              <a:t>Зональные  туры ЮИД 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dirty="0" smtClean="0">
              <a:effectLst/>
            </a:endParaRPr>
          </a:p>
        </p:txBody>
      </p:sp>
      <p:pic>
        <p:nvPicPr>
          <p:cNvPr id="9221" name="Picture 5" descr="D:\ПДД 2018\Юпид мы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758"/>
          <a:stretch/>
        </p:blipFill>
        <p:spPr bwMode="auto">
          <a:xfrm>
            <a:off x="251520" y="1844824"/>
            <a:ext cx="8787878" cy="489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6296146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D:\ПДД 2018\IMG_26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80"/>
          <a:stretch/>
        </p:blipFill>
        <p:spPr bwMode="auto">
          <a:xfrm>
            <a:off x="827584" y="1052736"/>
            <a:ext cx="7918884" cy="526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768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1\Documents\ОБЖ, ПДД. ПБ - дети\конкурс пдд\конкурс пдд 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6" t="7030"/>
          <a:stretch/>
        </p:blipFill>
        <p:spPr bwMode="auto">
          <a:xfrm>
            <a:off x="251520" y="1052736"/>
            <a:ext cx="3945240" cy="301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ocuments\ОБЖ, ПДД. ПБ - дети\конкурс пдд\конкурс пдд 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37957"/>
            <a:ext cx="3907086" cy="29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ПДД 2018\DSCN31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46"/>
          <a:stretch/>
        </p:blipFill>
        <p:spPr bwMode="auto">
          <a:xfrm>
            <a:off x="2339752" y="3941536"/>
            <a:ext cx="5115470" cy="28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419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«Мы выбираем велосипед!» по пропаганде экологического вида </a:t>
            </a:r>
            <a:r>
              <a:rPr lang="ru-RU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транпорта</a:t>
            </a:r>
            <a:endParaRPr lang="ru-RU" sz="3200" dirty="0"/>
          </a:p>
        </p:txBody>
      </p:sp>
      <p:pic>
        <p:nvPicPr>
          <p:cNvPr id="4" name="Picture 2" descr="D:\ПДД 2018\ФОТО ПДД Ласточка\P101046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81" t="16912" r="6894"/>
          <a:stretch/>
        </p:blipFill>
        <p:spPr bwMode="auto">
          <a:xfrm>
            <a:off x="179512" y="1318209"/>
            <a:ext cx="5544616" cy="39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ПДД 2018\ФОТО ПДД Ласточка\Велосипед фото\100_89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12" b="17434"/>
          <a:stretch/>
        </p:blipFill>
        <p:spPr bwMode="auto">
          <a:xfrm>
            <a:off x="6084168" y="1340768"/>
            <a:ext cx="2773363" cy="307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ПДД 2018\ФОТО ПДД Ласточка\Велосипед фото\100_89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65" r="16816"/>
          <a:stretch/>
        </p:blipFill>
        <p:spPr bwMode="auto">
          <a:xfrm>
            <a:off x="3707904" y="4084637"/>
            <a:ext cx="3368041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0372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1052736"/>
            <a:ext cx="8569325" cy="936104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 реализации работы по ПДД в детском саду</a:t>
            </a:r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>
            <a:off x="214313" y="5000625"/>
            <a:ext cx="5869855" cy="1308695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5400" b="1">
                <a:latin typeface="Times New Roman" pitchFamily="18" charset="0"/>
              </a:rPr>
              <a:t>родители</a:t>
            </a:r>
          </a:p>
        </p:txBody>
      </p:sp>
      <p:sp>
        <p:nvSpPr>
          <p:cNvPr id="54276" name="AutoShape 4"/>
          <p:cNvSpPr>
            <a:spLocks noChangeArrowheads="1"/>
          </p:cNvSpPr>
          <p:nvPr/>
        </p:nvSpPr>
        <p:spPr bwMode="auto">
          <a:xfrm>
            <a:off x="4499992" y="3357563"/>
            <a:ext cx="4176464" cy="1439589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FFFF00"/>
          </a:solidFill>
          <a:ln w="9525">
            <a:solidFill>
              <a:srgbClr val="A5002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800" b="1">
                <a:solidFill>
                  <a:srgbClr val="A50021"/>
                </a:solidFill>
                <a:latin typeface="Times New Roman" pitchFamily="18" charset="0"/>
              </a:rPr>
              <a:t>педагоги</a:t>
            </a:r>
          </a:p>
        </p:txBody>
      </p:sp>
      <p:sp>
        <p:nvSpPr>
          <p:cNvPr id="27653" name="AutoShape 5"/>
          <p:cNvSpPr>
            <a:spLocks noGrp="1" noChangeArrowheads="1"/>
          </p:cNvSpPr>
          <p:nvPr>
            <p:ph type="body" idx="1"/>
          </p:nvPr>
        </p:nvSpPr>
        <p:spPr>
          <a:xfrm>
            <a:off x="827584" y="2492895"/>
            <a:ext cx="4428629" cy="1008113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A50021"/>
          </a:solidFill>
          <a:ln>
            <a:solidFill>
              <a:schemeClr val="tx1"/>
            </a:solidFill>
            <a:round/>
          </a:ln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ru-RU" sz="5400" b="1" dirty="0" smtClean="0">
                <a:solidFill>
                  <a:srgbClr val="FFFF00"/>
                </a:solidFill>
                <a:latin typeface="Times New Roman" pitchFamily="18" charset="0"/>
              </a:rPr>
              <a:t>дети</a:t>
            </a:r>
          </a:p>
        </p:txBody>
      </p:sp>
    </p:spTree>
    <p:extLst>
      <p:ext uri="{BB962C8B-B14F-4D97-AF65-F5344CB8AC3E}">
        <p14:creationId xmlns:p14="http://schemas.microsoft.com/office/powerpoint/2010/main" xmlns="" val="273534060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224136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Встреча дружного отряда ЮПИД и инспектора ГИБДД - В.Н. </a:t>
            </a:r>
            <a:r>
              <a:rPr lang="ru-RU" sz="3200" b="1" dirty="0" err="1" smtClean="0">
                <a:solidFill>
                  <a:srgbClr val="FF0000"/>
                </a:solidFill>
              </a:rPr>
              <a:t>Кучейко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1\Documents\ПДД 2021\IMG_082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346"/>
          <a:stretch/>
        </p:blipFill>
        <p:spPr bwMode="auto">
          <a:xfrm>
            <a:off x="251520" y="2204864"/>
            <a:ext cx="877421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572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1\Documents\ПДД 2021\IMG_078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11"/>
          <a:stretch/>
        </p:blipFill>
        <p:spPr bwMode="auto">
          <a:xfrm>
            <a:off x="489306" y="1340768"/>
            <a:ext cx="831711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014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cuments\ПДД 2021\IMG_08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34"/>
          <a:stretch/>
        </p:blipFill>
        <p:spPr bwMode="auto">
          <a:xfrm>
            <a:off x="3609609" y="476672"/>
            <a:ext cx="545599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Documents\ПДД 2021\IMG_07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831"/>
          <a:stretch/>
        </p:blipFill>
        <p:spPr bwMode="auto">
          <a:xfrm>
            <a:off x="323528" y="3429000"/>
            <a:ext cx="6034617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74" t="13071" r="32276" b="13724"/>
          <a:stretch/>
        </p:blipFill>
        <p:spPr>
          <a:xfrm>
            <a:off x="7308304" y="4437112"/>
            <a:ext cx="1080120" cy="21602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844824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66006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ВИДЫ  СВЕТОФОРОВ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443840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Уважаемые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папы, мамы, подавайте своим детям положительный  пример! </a:t>
            </a:r>
          </a:p>
        </p:txBody>
      </p:sp>
      <p:pic>
        <p:nvPicPr>
          <p:cNvPr id="5" name="Picture 3" descr="C:\Users\1\Documents\ПДД 2021\ПАМЯТ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180" y="2492896"/>
            <a:ext cx="8229600" cy="28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42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1\Documents\ПДД 2021\IMG_085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447"/>
          <a:stretch/>
        </p:blipFill>
        <p:spPr bwMode="auto">
          <a:xfrm>
            <a:off x="1115616" y="2550388"/>
            <a:ext cx="7613454" cy="425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980728"/>
            <a:ext cx="5814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Если с мамой или с папой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Вы поедете все вместе,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Не забудь, что ты — ребенок,</a:t>
            </a:r>
          </a:p>
          <a:p>
            <a:pPr algn="ctr"/>
            <a:r>
              <a:rPr 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Должен ехать в детском кресле!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2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8012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юбилеем ГИБДД!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1\Documents\ПДД 2021\IMG_08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91"/>
          <a:stretch/>
        </p:blipFill>
        <p:spPr bwMode="auto">
          <a:xfrm>
            <a:off x="370557" y="2132856"/>
            <a:ext cx="874014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990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507288" cy="5001419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Мы вас, автоинспекторы, сердечно поздравляем. 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Здоровья, безопасности вам искренне желаем,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Чтоб доверяли вы всегда напарнику, как другу, 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 чтобы служба трудная ценилась по заслугам.</a:t>
            </a:r>
          </a:p>
        </p:txBody>
      </p:sp>
      <p:pic>
        <p:nvPicPr>
          <p:cNvPr id="3074" name="Picture 2" descr="C:\Users\1\Documents\ПДД 2021\IMG_08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01" t="11141" r="4880" b="12911"/>
          <a:stretch/>
        </p:blipFill>
        <p:spPr bwMode="auto">
          <a:xfrm>
            <a:off x="1835696" y="2636912"/>
            <a:ext cx="5783580" cy="393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57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C:\Users\1\Documents\ПДД 2021\DSCN578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4" t="2525" r="4795" b="8579"/>
          <a:stretch/>
        </p:blipFill>
        <p:spPr bwMode="auto">
          <a:xfrm>
            <a:off x="1043608" y="1268760"/>
            <a:ext cx="7929880" cy="571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52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1728" y="1036355"/>
            <a:ext cx="7848872" cy="460895"/>
          </a:xfrm>
          <a:prstGeom prst="rect">
            <a:avLst/>
          </a:prstGeom>
          <a:effectLst>
            <a:outerShdw blurRad="50800" dist="50800" dir="54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solidFill>
                  <a:srgbClr val="CC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СПАСИБО ЗА ВНИМАНИЕ!</a:t>
            </a:r>
            <a:endParaRPr lang="ru-RU" sz="2400" b="1" dirty="0">
              <a:solidFill>
                <a:srgbClr val="CC0000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1000" y="548680"/>
            <a:ext cx="8229600" cy="1282154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 descr="D:\Гайбарян С.А\Берегись бед  фото\IMG_3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54936"/>
            <a:ext cx="7521634" cy="50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56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ocuments\ПДД 2021\pdd-8.pn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441"/>
          <a:stretch/>
        </p:blipFill>
        <p:spPr bwMode="auto">
          <a:xfrm>
            <a:off x="312098" y="1052736"/>
            <a:ext cx="8633043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401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764704"/>
            <a:ext cx="7961312" cy="18002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000099"/>
                </a:solidFill>
              </a:rPr>
              <a:t/>
            </a:r>
            <a:br>
              <a:rPr lang="ru-RU" sz="4000" b="1" dirty="0" smtClean="0">
                <a:solidFill>
                  <a:srgbClr val="000099"/>
                </a:solidFill>
              </a:rPr>
            </a:br>
            <a:r>
              <a:rPr lang="ru-RU" sz="3600" b="1" u="sng" dirty="0" smtClean="0">
                <a:solidFill>
                  <a:srgbClr val="FF0000"/>
                </a:solidFill>
              </a:rPr>
              <a:t>Методы и технологии, применяемые в работе с детьми:</a:t>
            </a:r>
            <a:r>
              <a:rPr lang="ru-RU" sz="3600" u="sng" dirty="0" smtClean="0">
                <a:solidFill>
                  <a:srgbClr val="FF0000"/>
                </a:solidFill>
              </a:rPr>
              <a:t> </a:t>
            </a: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endParaRPr lang="ru-RU" sz="4000" dirty="0" smtClean="0">
              <a:solidFill>
                <a:srgbClr val="FFFF00"/>
              </a:solidFill>
            </a:endParaRPr>
          </a:p>
        </p:txBody>
      </p:sp>
      <p:sp>
        <p:nvSpPr>
          <p:cNvPr id="14234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2636912"/>
            <a:ext cx="8229600" cy="3744416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Интерактивный метод обучения.</a:t>
            </a:r>
            <a:endParaRPr lang="ru-RU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ru-RU" b="1" dirty="0" smtClean="0"/>
              <a:t>Моделирование опасных и безопасных дорожных ситуаций.</a:t>
            </a:r>
            <a:endParaRPr lang="ru-RU" dirty="0" smtClean="0"/>
          </a:p>
          <a:p>
            <a:pPr eaLnBrk="1" hangingPunct="1">
              <a:defRPr/>
            </a:pPr>
            <a:r>
              <a:rPr lang="ru-RU" b="1" dirty="0" smtClean="0">
                <a:solidFill>
                  <a:srgbClr val="008000"/>
                </a:solidFill>
              </a:rPr>
              <a:t>Личностно-ориентированная технология.</a:t>
            </a:r>
            <a:endParaRPr lang="ru-RU" dirty="0" smtClean="0">
              <a:solidFill>
                <a:srgbClr val="008000"/>
              </a:solidFill>
            </a:endParaRPr>
          </a:p>
          <a:p>
            <a:pPr eaLnBrk="1" hangingPunct="1">
              <a:defRPr/>
            </a:pPr>
            <a:r>
              <a:rPr lang="ru-RU" b="1" dirty="0" smtClean="0">
                <a:solidFill>
                  <a:srgbClr val="0000FF"/>
                </a:solidFill>
              </a:rPr>
              <a:t>Технология игрового обучения.</a:t>
            </a:r>
            <a:endParaRPr lang="ru-RU" dirty="0" smtClean="0">
              <a:solidFill>
                <a:srgbClr val="0000FF"/>
              </a:solidFill>
            </a:endParaRPr>
          </a:p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</a:rPr>
              <a:t>Метод наблюдения и беседы.</a:t>
            </a:r>
          </a:p>
        </p:txBody>
      </p:sp>
    </p:spTree>
    <p:extLst>
      <p:ext uri="{BB962C8B-B14F-4D97-AF65-F5344CB8AC3E}">
        <p14:creationId xmlns:p14="http://schemas.microsoft.com/office/powerpoint/2010/main" xmlns="" val="1333956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42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142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142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423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1423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908721"/>
            <a:ext cx="8424936" cy="1872208"/>
          </a:xfrm>
        </p:spPr>
        <p:txBody>
          <a:bodyPr anchorCtr="1"/>
          <a:lstStyle/>
          <a:p>
            <a:pPr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Комиссия «За безопасность дорожного движения»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551837"/>
            <a:ext cx="82089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МБДОУ ЦРР детском саду №27 «Ласточка» создана комиссия, которая успешно решает задачи по профилактике ДДТ со всеми участниками образовательного процесса: активное родительское сообщество организует акции с детьми, родителями-водителями, пропагандирует экологические виды транспорта, размещает информации в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ДОУ.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64410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784976" cy="64807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Комиссия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«За безопасность дорожного движения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ПДД 2018\ФОТО ПДД Ласточка\Велосипед фото\100_8739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66" t="15871" r="13008" b="14318"/>
          <a:stretch/>
        </p:blipFill>
        <p:spPr bwMode="auto">
          <a:xfrm>
            <a:off x="4326421" y="1412776"/>
            <a:ext cx="470821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ПДД 2018\ФОТО ПДД Ласточка\Велосипед фото\100_89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06" r="4006"/>
          <a:stretch/>
        </p:blipFill>
        <p:spPr bwMode="auto">
          <a:xfrm>
            <a:off x="4716016" y="3749161"/>
            <a:ext cx="4335016" cy="28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ПДД 2018\1 0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0" t="29714" r="6421"/>
          <a:stretch/>
        </p:blipFill>
        <p:spPr bwMode="auto">
          <a:xfrm>
            <a:off x="190967" y="4019544"/>
            <a:ext cx="4501445" cy="232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Documents and Settings\hobbit\Мои документы\фото кадры\фото кадры 2\фото кадры 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8" t="25342" r="23276" b="18459"/>
          <a:stretch>
            <a:fillRect/>
          </a:stretch>
        </p:blipFill>
        <p:spPr bwMode="auto">
          <a:xfrm>
            <a:off x="323528" y="1401043"/>
            <a:ext cx="4040188" cy="230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9766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Прямоугольник 4"/>
          <p:cNvSpPr>
            <a:spLocks noChangeArrowheads="1"/>
          </p:cNvSpPr>
          <p:nvPr/>
        </p:nvSpPr>
        <p:spPr bwMode="auto">
          <a:xfrm>
            <a:off x="5076056" y="980728"/>
            <a:ext cx="38164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Уголок безопасности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ДОУ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Прямоугольник 5"/>
          <p:cNvSpPr>
            <a:spLocks noChangeArrowheads="1"/>
          </p:cNvSpPr>
          <p:nvPr/>
        </p:nvSpPr>
        <p:spPr bwMode="auto">
          <a:xfrm>
            <a:off x="2286000" y="301307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FF0000"/>
                </a:solidFill>
              </a:rPr>
              <a:t> </a:t>
            </a:r>
            <a:endParaRPr lang="ru-RU"/>
          </a:p>
        </p:txBody>
      </p:sp>
      <p:pic>
        <p:nvPicPr>
          <p:cNvPr id="9" name="Picture 8" descr="SDC114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4" t="4951" b="4678"/>
          <a:stretch>
            <a:fillRect/>
          </a:stretch>
        </p:blipFill>
        <p:spPr bwMode="auto">
          <a:xfrm>
            <a:off x="17160" y="338843"/>
            <a:ext cx="4786313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Documents and Settings\hobbit\Мои документы\фото ПДД\пдд стенд 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95"/>
          <a:stretch>
            <a:fillRect/>
          </a:stretch>
        </p:blipFill>
        <p:spPr bwMode="auto">
          <a:xfrm>
            <a:off x="2316480" y="2868978"/>
            <a:ext cx="6730274" cy="396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3539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ocuments\ПДД 2021\Газета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555916" cy="520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ocuments\ПДД 2021\Газета 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27386"/>
            <a:ext cx="3528392" cy="522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836712"/>
            <a:ext cx="8651304" cy="720080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Наша помощница – газета «Добрая дорога детства»</a:t>
            </a:r>
            <a:endParaRPr lang="ru-RU" sz="2800" b="1" u="sng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52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ocuments\ПДД 2021\Газета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613104" cy="570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88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Минина ПДД 2019</Template>
  <TotalTime>2382</TotalTime>
  <Words>268</Words>
  <Application>Microsoft Office PowerPoint</Application>
  <PresentationFormat>Экран (4:3)</PresentationFormat>
  <Paragraphs>57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1_Тема Office</vt:lpstr>
      <vt:lpstr>ОПЫТ РАБОТЫ    ОПЫТ РАБОТЫ МБДОУ ЦРР  ДЕТСКОГО САДА  №27 «ЛАСТОЧКА» </vt:lpstr>
      <vt:lpstr>Участники реализации работы по ПДД в детском саду</vt:lpstr>
      <vt:lpstr>Слайд 3</vt:lpstr>
      <vt:lpstr> Методы и технологии, применяемые в работе с детьми:  </vt:lpstr>
      <vt:lpstr>Комиссия «За безопасность дорожного движения»</vt:lpstr>
      <vt:lpstr>Комиссия «За безопасность дорожного движения»</vt:lpstr>
      <vt:lpstr>Слайд 7</vt:lpstr>
      <vt:lpstr>Наша помощница – газета «Добрая дорога детства»</vt:lpstr>
      <vt:lpstr>Слайд 9</vt:lpstr>
      <vt:lpstr>Слайд 10</vt:lpstr>
      <vt:lpstr>       НАШИ ПУБЛИКАЦИИ Сценарий выступления агитбригады ЮПИД «Светофорик Ласточки» - Сборник сценариев из опыта работы дошкольных образовательных организаций Ростовской области по предупреждению детского дорожно-транспортного травматизма, 2019 год.</vt:lpstr>
      <vt:lpstr>НАШИ ДОСТИЖЕНИЯ</vt:lpstr>
      <vt:lpstr>  Реализация проекта по ПДД</vt:lpstr>
      <vt:lpstr>Слайд 14</vt:lpstr>
      <vt:lpstr>Агитбригада «Ласточки» приветствует всех Вас!</vt:lpstr>
      <vt:lpstr> Зональные  туры ЮИД </vt:lpstr>
      <vt:lpstr>Слайд 17</vt:lpstr>
      <vt:lpstr>Слайд 18</vt:lpstr>
      <vt:lpstr>Акция «Мы выбираем велосипед!» по пропаганде экологического вида транпорта</vt:lpstr>
      <vt:lpstr> Встреча дружного отряда ЮПИД и инспектора ГИБДД - В.Н. Кучейко </vt:lpstr>
      <vt:lpstr>Слайд 21</vt:lpstr>
      <vt:lpstr>Слайд 22</vt:lpstr>
      <vt:lpstr>Слайд 23</vt:lpstr>
      <vt:lpstr>Слайд 24</vt:lpstr>
      <vt:lpstr>С юбилеем ГИБДД!</vt:lpstr>
      <vt:lpstr>Слайд 26</vt:lpstr>
      <vt:lpstr>Слайд 27</vt:lpstr>
      <vt:lpstr>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Ласточка</cp:lastModifiedBy>
  <cp:revision>98</cp:revision>
  <dcterms:created xsi:type="dcterms:W3CDTF">2019-08-27T10:34:55Z</dcterms:created>
  <dcterms:modified xsi:type="dcterms:W3CDTF">2021-09-13T13:53:12Z</dcterms:modified>
</cp:coreProperties>
</file>