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60" r:id="rId4"/>
    <p:sldId id="258" r:id="rId5"/>
    <p:sldId id="257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403-6EFF-4B33-B044-0DAF180BC9A5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F39-7AF0-468F-97C7-DF5599913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403-6EFF-4B33-B044-0DAF180BC9A5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F39-7AF0-468F-97C7-DF5599913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403-6EFF-4B33-B044-0DAF180BC9A5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F39-7AF0-468F-97C7-DF5599913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403-6EFF-4B33-B044-0DAF180BC9A5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F39-7AF0-468F-97C7-DF5599913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403-6EFF-4B33-B044-0DAF180BC9A5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F39-7AF0-468F-97C7-DF5599913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403-6EFF-4B33-B044-0DAF180BC9A5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F39-7AF0-468F-97C7-DF5599913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403-6EFF-4B33-B044-0DAF180BC9A5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F39-7AF0-468F-97C7-DF5599913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403-6EFF-4B33-B044-0DAF180BC9A5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F39-7AF0-468F-97C7-DF5599913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403-6EFF-4B33-B044-0DAF180BC9A5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F39-7AF0-468F-97C7-DF5599913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403-6EFF-4B33-B044-0DAF180BC9A5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F39-7AF0-468F-97C7-DF5599913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403-6EFF-4B33-B044-0DAF180BC9A5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F39-7AF0-468F-97C7-DF5599913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5B403-6EFF-4B33-B044-0DAF180BC9A5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74F39-7AF0-468F-97C7-DF55999138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асточка\Pictures\рука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33"/>
            <a:ext cx="9001156" cy="6750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584043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Возьмите  </a:t>
            </a:r>
            <a:r>
              <a:rPr lang="ru-RU" sz="4000" b="1" dirty="0">
                <a:solidFill>
                  <a:srgbClr val="C00000"/>
                </a:solidFill>
              </a:rPr>
              <a:t>ребенка за руку,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переходя дорогу!</a:t>
            </a:r>
            <a:endParaRPr lang="ru-RU" sz="40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Просьба </a:t>
            </a:r>
            <a:r>
              <a:rPr lang="ru-RU" sz="3600" b="1" dirty="0">
                <a:solidFill>
                  <a:srgbClr val="FF0000"/>
                </a:solidFill>
              </a:rPr>
              <a:t>небольшая,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но </a:t>
            </a:r>
            <a:r>
              <a:rPr lang="ru-RU" sz="3600" b="1" dirty="0">
                <a:solidFill>
                  <a:srgbClr val="FF0000"/>
                </a:solidFill>
              </a:rPr>
              <a:t>смысла очень много!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Способ безопасный самый: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перейти </a:t>
            </a:r>
            <a:r>
              <a:rPr lang="ru-RU" sz="3600" b="1" dirty="0">
                <a:solidFill>
                  <a:srgbClr val="FF0000"/>
                </a:solidFill>
              </a:rPr>
              <a:t>дорогу с мамой.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Она </a:t>
            </a:r>
            <a:r>
              <a:rPr lang="ru-RU" sz="3600" b="1" dirty="0" smtClean="0">
                <a:solidFill>
                  <a:srgbClr val="FF0000"/>
                </a:solidFill>
              </a:rPr>
              <a:t>ребенка  </a:t>
            </a:r>
            <a:r>
              <a:rPr lang="ru-RU" sz="3600" b="1" dirty="0">
                <a:solidFill>
                  <a:srgbClr val="FF0000"/>
                </a:solidFill>
              </a:rPr>
              <a:t>за руку возьмёт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и </a:t>
            </a:r>
            <a:r>
              <a:rPr lang="ru-RU" sz="3600" b="1" dirty="0">
                <a:solidFill>
                  <a:srgbClr val="FF0000"/>
                </a:solidFill>
              </a:rPr>
              <a:t>через дорогу переведёт.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асточка\Pictures\ру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-37392"/>
            <a:ext cx="7143768" cy="6895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асточка\Pictures\рука.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092199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сточка\Pictures\рука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756" y="71817"/>
            <a:ext cx="9048244" cy="6786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асточка\Pictures\рука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35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Ласточка</dc:creator>
  <cp:lastModifiedBy>Ласточка</cp:lastModifiedBy>
  <cp:revision>2</cp:revision>
  <dcterms:created xsi:type="dcterms:W3CDTF">2021-09-17T12:56:14Z</dcterms:created>
  <dcterms:modified xsi:type="dcterms:W3CDTF">2021-09-17T13:12:30Z</dcterms:modified>
</cp:coreProperties>
</file>