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1" r:id="rId2"/>
    <p:sldId id="256" r:id="rId3"/>
    <p:sldId id="260" r:id="rId4"/>
    <p:sldId id="258" r:id="rId5"/>
    <p:sldId id="257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7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5B403-6EFF-4B33-B044-0DAF180BC9A5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74F39-7AF0-468F-97C7-DF55999138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5B403-6EFF-4B33-B044-0DAF180BC9A5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74F39-7AF0-468F-97C7-DF55999138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5B403-6EFF-4B33-B044-0DAF180BC9A5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74F39-7AF0-468F-97C7-DF55999138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5B403-6EFF-4B33-B044-0DAF180BC9A5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74F39-7AF0-468F-97C7-DF55999138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5B403-6EFF-4B33-B044-0DAF180BC9A5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74F39-7AF0-468F-97C7-DF55999138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5B403-6EFF-4B33-B044-0DAF180BC9A5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74F39-7AF0-468F-97C7-DF55999138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5B403-6EFF-4B33-B044-0DAF180BC9A5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74F39-7AF0-468F-97C7-DF55999138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5B403-6EFF-4B33-B044-0DAF180BC9A5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74F39-7AF0-468F-97C7-DF55999138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5B403-6EFF-4B33-B044-0DAF180BC9A5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74F39-7AF0-468F-97C7-DF55999138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5B403-6EFF-4B33-B044-0DAF180BC9A5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74F39-7AF0-468F-97C7-DF55999138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5B403-6EFF-4B33-B044-0DAF180BC9A5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74F39-7AF0-468F-97C7-DF55999138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A5B403-6EFF-4B33-B044-0DAF180BC9A5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74F39-7AF0-468F-97C7-DF559991384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Ласточка\Pictures\рука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07133"/>
            <a:ext cx="9001156" cy="67508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4282" y="285728"/>
            <a:ext cx="8472518" cy="5840435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4000" b="1" dirty="0" smtClean="0">
                <a:solidFill>
                  <a:srgbClr val="C00000"/>
                </a:solidFill>
              </a:rPr>
              <a:t>Возьмите  </a:t>
            </a:r>
            <a:r>
              <a:rPr lang="ru-RU" sz="4000" b="1" dirty="0">
                <a:solidFill>
                  <a:srgbClr val="C00000"/>
                </a:solidFill>
              </a:rPr>
              <a:t>ребенка за руку, </a:t>
            </a:r>
            <a:endParaRPr lang="ru-RU" sz="4000" b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ru-RU" sz="4000" b="1" dirty="0" smtClean="0">
                <a:solidFill>
                  <a:srgbClr val="C00000"/>
                </a:solidFill>
              </a:rPr>
              <a:t>переходя дорогу!</a:t>
            </a:r>
            <a:endParaRPr lang="ru-RU" sz="4000" b="1" dirty="0">
              <a:solidFill>
                <a:srgbClr val="C00000"/>
              </a:solidFill>
            </a:endParaRPr>
          </a:p>
          <a:p>
            <a:pPr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sz="3600" b="1" dirty="0" smtClean="0">
                <a:solidFill>
                  <a:srgbClr val="FF0000"/>
                </a:solidFill>
              </a:rPr>
              <a:t>Просьба </a:t>
            </a:r>
            <a:r>
              <a:rPr lang="ru-RU" sz="3600" b="1" dirty="0">
                <a:solidFill>
                  <a:srgbClr val="FF0000"/>
                </a:solidFill>
              </a:rPr>
              <a:t>небольшая, </a:t>
            </a:r>
            <a:endParaRPr lang="ru-RU" sz="3600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sz="3600" b="1" dirty="0" smtClean="0">
                <a:solidFill>
                  <a:srgbClr val="FF0000"/>
                </a:solidFill>
              </a:rPr>
              <a:t>но </a:t>
            </a:r>
            <a:r>
              <a:rPr lang="ru-RU" sz="3600" b="1" dirty="0">
                <a:solidFill>
                  <a:srgbClr val="FF0000"/>
                </a:solidFill>
              </a:rPr>
              <a:t>смысла очень много!</a:t>
            </a:r>
          </a:p>
          <a:p>
            <a:pPr algn="ctr">
              <a:buNone/>
            </a:pPr>
            <a:r>
              <a:rPr lang="ru-RU" sz="3600" b="1" dirty="0">
                <a:solidFill>
                  <a:srgbClr val="FF0000"/>
                </a:solidFill>
              </a:rPr>
              <a:t>Способ безопасный самый: </a:t>
            </a:r>
            <a:endParaRPr lang="ru-RU" sz="3600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sz="3600" b="1" dirty="0" smtClean="0">
                <a:solidFill>
                  <a:srgbClr val="FF0000"/>
                </a:solidFill>
              </a:rPr>
              <a:t>перейти </a:t>
            </a:r>
            <a:r>
              <a:rPr lang="ru-RU" sz="3600" b="1" dirty="0">
                <a:solidFill>
                  <a:srgbClr val="FF0000"/>
                </a:solidFill>
              </a:rPr>
              <a:t>дорогу с мамой.</a:t>
            </a:r>
          </a:p>
          <a:p>
            <a:pPr algn="ctr">
              <a:buNone/>
            </a:pPr>
            <a:r>
              <a:rPr lang="ru-RU" sz="3600" b="1" dirty="0">
                <a:solidFill>
                  <a:srgbClr val="FF0000"/>
                </a:solidFill>
              </a:rPr>
              <a:t>Она </a:t>
            </a:r>
            <a:r>
              <a:rPr lang="ru-RU" sz="3600" b="1" dirty="0" smtClean="0">
                <a:solidFill>
                  <a:srgbClr val="FF0000"/>
                </a:solidFill>
              </a:rPr>
              <a:t>ребенка  </a:t>
            </a:r>
            <a:r>
              <a:rPr lang="ru-RU" sz="3600" b="1" dirty="0">
                <a:solidFill>
                  <a:srgbClr val="FF0000"/>
                </a:solidFill>
              </a:rPr>
              <a:t>за руку возьмёт </a:t>
            </a:r>
            <a:endParaRPr lang="ru-RU" sz="3600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sz="3600" b="1" dirty="0" smtClean="0">
                <a:solidFill>
                  <a:srgbClr val="FF0000"/>
                </a:solidFill>
              </a:rPr>
              <a:t>и </a:t>
            </a:r>
            <a:r>
              <a:rPr lang="ru-RU" sz="3600" b="1" dirty="0">
                <a:solidFill>
                  <a:srgbClr val="FF0000"/>
                </a:solidFill>
              </a:rPr>
              <a:t>через дорогу переведёт.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Ласточка\Pictures\рука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-37392"/>
            <a:ext cx="7143768" cy="68953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Ласточка\Pictures\рука.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9092199" cy="6286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Ласточка\Pictures\рука 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5756" y="71817"/>
            <a:ext cx="9048244" cy="67861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Ласточка\Pictures\рука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</TotalTime>
  <Words>35</Words>
  <Application>Microsoft Office PowerPoint</Application>
  <PresentationFormat>Экран (4:3)</PresentationFormat>
  <Paragraphs>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Ласточка</dc:creator>
  <cp:lastModifiedBy>Ласточка</cp:lastModifiedBy>
  <cp:revision>2</cp:revision>
  <dcterms:created xsi:type="dcterms:W3CDTF">2021-09-17T12:56:14Z</dcterms:created>
  <dcterms:modified xsi:type="dcterms:W3CDTF">2021-09-17T13:12:30Z</dcterms:modified>
</cp:coreProperties>
</file>