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7" r:id="rId6"/>
    <p:sldId id="266" r:id="rId7"/>
    <p:sldId id="269" r:id="rId8"/>
    <p:sldId id="271" r:id="rId9"/>
    <p:sldId id="273" r:id="rId10"/>
    <p:sldId id="272" r:id="rId11"/>
    <p:sldId id="270" r:id="rId12"/>
    <p:sldId id="274" r:id="rId13"/>
    <p:sldId id="275" r:id="rId14"/>
    <p:sldId id="262" r:id="rId15"/>
    <p:sldId id="282" r:id="rId16"/>
    <p:sldId id="283" r:id="rId17"/>
    <p:sldId id="284" r:id="rId18"/>
    <p:sldId id="276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00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25" d="100"/>
          <a:sy n="125" d="100"/>
        </p:scale>
        <p:origin x="-123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E7BF-8EC3-4A1E-A6C7-81D273123AAC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C2FB-B787-433F-BD0F-08543A3EEB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2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DC97-A12C-4C51-A989-54594BDDD876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B22B-1420-4D75-BA68-FA5F951B87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92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B47C-A631-462F-B1AA-5436CEDF0E9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5D20-6D63-425F-893E-751707CE9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88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34F5-BC74-4015-8D65-677A00B4019B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A803-29EC-4947-B8D4-AB2EEB5AE3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39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2BBE-2DDC-4655-B09B-33DD913F79C5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FB64-44C4-4C95-B57C-8E4F0B9A1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252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2DE0-98C5-445A-9957-8B86153912E4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7DD1-D66D-4979-84D2-5378A979BA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37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0EF2-2ABE-4D4E-80C3-6D9F6845550C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2A5B-D8AA-4290-BE11-EBD40F887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2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C593-0379-439E-8704-8BD6DB39215C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15FF-8E15-44E8-AF70-4087D7833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35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7C73-100B-48E5-8430-7516602C12D9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9878-ACF9-4B1A-AA94-D9DB2AFFF6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80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F92E-58DC-4F61-9BF3-06FF1FBFB5A5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5E47C-8B10-43DC-A025-4B6487A362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898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3F4E-B1B5-4A3B-9981-9C18694F4BA3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917B-8B56-4AD2-AAEC-5F632FCD2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89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71E7F1-F583-45A5-B6B7-BF584C8431A3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AEDFE2-E2DA-42E3-B33C-96C6F5D4F1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12"/>
          <a:stretch/>
        </p:blipFill>
        <p:spPr>
          <a:xfrm>
            <a:off x="1763687" y="692696"/>
            <a:ext cx="5774825" cy="482453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4080" y="2060848"/>
            <a:ext cx="1869920" cy="3293209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Если ты на остановке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Ждешь автобусной парковки,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Наш совет для детворы - </a:t>
            </a:r>
          </a:p>
          <a:p>
            <a:pPr algn="ctr"/>
            <a:r>
              <a:rPr lang="ru-RU" sz="1600" dirty="0">
                <a:solidFill>
                  <a:srgbClr val="CC0000"/>
                </a:solidFill>
              </a:rPr>
              <a:t>З</a:t>
            </a:r>
            <a:r>
              <a:rPr lang="ru-RU" sz="1600" dirty="0" smtClean="0">
                <a:solidFill>
                  <a:srgbClr val="CC0000"/>
                </a:solidFill>
              </a:rPr>
              <a:t>десь не место для игры.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На скамейке посиди,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И автобус подожди.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 r="28157"/>
          <a:stretch/>
        </p:blipFill>
        <p:spPr>
          <a:xfrm>
            <a:off x="179513" y="188640"/>
            <a:ext cx="7184740" cy="6408712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016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00192" y="2243333"/>
            <a:ext cx="2843808" cy="2308324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CC0000"/>
                </a:solidFill>
              </a:rPr>
              <a:t>Если с мамой или с папой</a:t>
            </a:r>
          </a:p>
          <a:p>
            <a:pPr algn="ctr"/>
            <a:r>
              <a:rPr lang="ru-RU" dirty="0" smtClean="0">
                <a:solidFill>
                  <a:srgbClr val="CC0000"/>
                </a:solidFill>
              </a:rPr>
              <a:t>Вы поедете все вместе,</a:t>
            </a:r>
          </a:p>
          <a:p>
            <a:pPr algn="ctr"/>
            <a:r>
              <a:rPr lang="ru-RU" dirty="0" smtClean="0">
                <a:solidFill>
                  <a:srgbClr val="CC0000"/>
                </a:solidFill>
              </a:rPr>
              <a:t>Не забудь, что ты — ребенок,</a:t>
            </a:r>
          </a:p>
          <a:p>
            <a:pPr algn="ctr"/>
            <a:r>
              <a:rPr lang="ru-RU" dirty="0" smtClean="0">
                <a:solidFill>
                  <a:srgbClr val="CC0000"/>
                </a:solidFill>
              </a:rPr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8" r="1344" b="8651"/>
          <a:stretch/>
        </p:blipFill>
        <p:spPr>
          <a:xfrm>
            <a:off x="196636" y="188640"/>
            <a:ext cx="633173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2626317"/>
            <a:ext cx="4896544" cy="48750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ПРЕДПИСЫВАЮЩИЕ  ЗНАКИ</a:t>
            </a:r>
            <a:endParaRPr lang="ru-RU" sz="24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7904" y="1478998"/>
            <a:ext cx="3660120" cy="948529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Есть еще у нас помощник-</a:t>
            </a:r>
            <a:b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 наш дорожный знак.</a:t>
            </a:r>
            <a:b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CC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478998"/>
            <a:ext cx="3510136" cy="66479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подскажет и поможет,</a:t>
            </a:r>
            <a:b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Что нам делать да и как</a:t>
            </a:r>
            <a:r>
              <a:rPr lang="ru-RU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CC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3903" r="6047" b="3903"/>
          <a:stretch/>
        </p:blipFill>
        <p:spPr>
          <a:xfrm>
            <a:off x="539552" y="3494792"/>
            <a:ext cx="2280929" cy="2280929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77" y="3501007"/>
            <a:ext cx="2245143" cy="227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01007"/>
            <a:ext cx="2274714" cy="22747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16430" y="5834422"/>
            <a:ext cx="2021744" cy="66479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«Велосипедная дорожка»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144" y="5814160"/>
            <a:ext cx="2021744" cy="685059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«Пешеходная дорожка»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63716" y="5836410"/>
            <a:ext cx="2021744" cy="66479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«Круговое движение»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237008"/>
            <a:ext cx="5391472" cy="48750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ПРЕДУПРЕЖДАЮЩИЕ  ЗНАКИ</a:t>
            </a:r>
            <a:endParaRPr lang="ru-RU" sz="24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69" y="1900633"/>
            <a:ext cx="2091091" cy="1840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4" y="4365104"/>
            <a:ext cx="2143153" cy="1886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9" y="1900633"/>
            <a:ext cx="2085514" cy="18401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8" y="4365104"/>
            <a:ext cx="2167304" cy="1909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5" y="1900633"/>
            <a:ext cx="2143153" cy="19181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69" y="4295549"/>
            <a:ext cx="2177701" cy="191413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3044" y="3788593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«Пешеходный переход»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90722" y="3788593"/>
            <a:ext cx="1187076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«Дети»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33875" y="3786128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«Дорожные работы»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3401" y="6317428"/>
            <a:ext cx="2207018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«Дикие животные»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17834" y="6232184"/>
            <a:ext cx="3332852" cy="619272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«Железнодорожный переезд без шлагбаума 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36570" y="6251970"/>
            <a:ext cx="2413697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«Скользкая дорога»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41051" y="1229082"/>
            <a:ext cx="4455368" cy="48750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ЗАПРЕЩАЮЩИЕ ЗНАКИ</a:t>
            </a:r>
            <a:endParaRPr lang="ru-RU" sz="24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10936" r="19781" b="10312"/>
          <a:stretch/>
        </p:blipFill>
        <p:spPr>
          <a:xfrm flipH="1">
            <a:off x="971600" y="1900282"/>
            <a:ext cx="1841742" cy="1841742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88" y="4454434"/>
            <a:ext cx="1841742" cy="18417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00282"/>
            <a:ext cx="1843690" cy="18400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37" y="4481559"/>
            <a:ext cx="1793217" cy="18146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54434"/>
            <a:ext cx="1841742" cy="18417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88" y="1944903"/>
            <a:ext cx="1843690" cy="184369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5587" y="3740372"/>
            <a:ext cx="2736304" cy="619272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«Движение пешеходов запрещено»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33605" y="3788593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«Въезд запрещён»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98407" y="3740372"/>
            <a:ext cx="2736304" cy="605935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«Поворот направо запрещён»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4319" y="6296176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«Остановка запрещена»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82484" y="6298063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«Обгон запрещён»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93827" y="6280007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«Движение запрещено»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563" y="1137489"/>
            <a:ext cx="7560840" cy="48750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 – УКАЗАТЕЛЬНЫЕ  ЗНАКИ</a:t>
            </a:r>
            <a:endParaRPr lang="ru-RU" sz="24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17" y="1771325"/>
            <a:ext cx="1403701" cy="14745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569" y="1737045"/>
            <a:ext cx="1511787" cy="1511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5390" y="1771325"/>
            <a:ext cx="1474557" cy="1474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64" y="4221088"/>
            <a:ext cx="1527392" cy="1527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2201" r="33463" b="12201"/>
          <a:stretch/>
        </p:blipFill>
        <p:spPr>
          <a:xfrm>
            <a:off x="6610088" y="3771222"/>
            <a:ext cx="1621614" cy="24710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08" y="3753891"/>
            <a:ext cx="1642350" cy="24710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35417" y="6252065"/>
            <a:ext cx="2736304" cy="605935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«Место остановки автобуса»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8099" y="3245882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«Надземный переход»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3508" y="5748480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«Место стоянки»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9113" y="3205584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«Подземный переход»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231" y="6199229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«Жилая зона»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6833" y="3205584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«Пешеходный переход»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29" y="1052736"/>
            <a:ext cx="3168352" cy="48750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ЗНАКИ  СЕРВИСА</a:t>
            </a:r>
            <a:endParaRPr lang="ru-RU" sz="24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/>
          <a:stretch/>
        </p:blipFill>
        <p:spPr>
          <a:xfrm>
            <a:off x="660046" y="1684258"/>
            <a:ext cx="1519987" cy="2232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66" y="1684258"/>
            <a:ext cx="1596879" cy="2234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84258"/>
            <a:ext cx="2232249" cy="2232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38795"/>
            <a:ext cx="1621850" cy="2162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21" y="4335495"/>
            <a:ext cx="1539853" cy="2170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76256" y="3916507"/>
            <a:ext cx="2088233" cy="619272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«Автозаправочная станция»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3" y="3870340"/>
            <a:ext cx="2736304" cy="605935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«Пункт первой мед. помощи»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1666" y="6484455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«Мойка автомобилей»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8509" y="6426875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«Место отдыха»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0" y="3916507"/>
            <a:ext cx="2736304" cy="3558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«Пункт питания»</a:t>
            </a:r>
            <a:endParaRPr lang="ru-RU" sz="1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8024" y="1283524"/>
            <a:ext cx="3744418" cy="48750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ВИДЫ  СВЕТОФОРОВ</a:t>
            </a:r>
            <a:endParaRPr lang="ru-RU" sz="24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25" y="2691899"/>
            <a:ext cx="2437236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4" t="13071" r="32276" b="13724"/>
          <a:stretch/>
        </p:blipFill>
        <p:spPr>
          <a:xfrm>
            <a:off x="6086927" y="3212976"/>
            <a:ext cx="1080120" cy="2160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5125" y="2062276"/>
            <a:ext cx="2525799" cy="467629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Транспортный </a:t>
            </a:r>
            <a:endParaRPr lang="ru-RU" sz="2400" b="1" dirty="0">
              <a:solidFill>
                <a:srgbClr val="CC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082153"/>
            <a:ext cx="2525799" cy="467629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Пешеходный</a:t>
            </a:r>
            <a:endParaRPr lang="ru-RU" sz="2400" b="1" dirty="0">
              <a:solidFill>
                <a:srgbClr val="CC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9134"/>
            <a:ext cx="2987824" cy="383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1266803"/>
            <a:ext cx="2880320" cy="165981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дорожные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Детям знать положено!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не только твердо знать,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 еще и соблюдать!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Будешь ты умен и смел,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 еще здоров и цел!</a:t>
            </a:r>
            <a:endParaRPr lang="ru-RU" sz="1600" b="1" dirty="0">
              <a:solidFill>
                <a:srgbClr val="CC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692695"/>
            <a:ext cx="5214894" cy="602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3.edu.korolev.ru/wp-content/uploads/sites/60/2020/07/ec03b7f2df7d65535222574547467de9-736x5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 bwMode="auto">
          <a:xfrm>
            <a:off x="899592" y="1432861"/>
            <a:ext cx="7704856" cy="524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/>
        </p:nvSpPr>
        <p:spPr bwMode="auto">
          <a:xfrm>
            <a:off x="7164288" y="1988840"/>
            <a:ext cx="1979712" cy="312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трассам, улицам, проулкам</a:t>
            </a:r>
          </a:p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Машины едут взад-вперед.</a:t>
            </a:r>
          </a:p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ты выходишь на прогулку,</a:t>
            </a:r>
          </a:p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Теперь, мой друг, ты пешеход!</a:t>
            </a:r>
          </a:p>
        </p:txBody>
      </p:sp>
      <p:pic>
        <p:nvPicPr>
          <p:cNvPr id="4" name="Picture 9" descr="d541467aec6b"/>
          <p:cNvPicPr>
            <a:picLocks noChangeAspect="1" noChangeArrowheads="1"/>
          </p:cNvPicPr>
          <p:nvPr/>
        </p:nvPicPr>
        <p:blipFill rotWithShape="1">
          <a:blip r:embed="rId2"/>
          <a:srcRect r="5477"/>
          <a:stretch/>
        </p:blipFill>
        <p:spPr>
          <a:xfrm>
            <a:off x="175528" y="260648"/>
            <a:ext cx="7005796" cy="626469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7092280" y="2132856"/>
            <a:ext cx="2051720" cy="2736304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 по улице малыш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должен в одиночку,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Идешь, бежишь или стоишь –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Всегда ты за руку держись!</a:t>
            </a:r>
            <a:endParaRPr lang="ru-RU" sz="16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07" r="6676"/>
          <a:stretch/>
        </p:blipFill>
        <p:spPr>
          <a:xfrm>
            <a:off x="179512" y="260648"/>
            <a:ext cx="702763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1282518"/>
            <a:ext cx="3557738" cy="167315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перекрёстку мы подходим,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 светофора глаз не сводим. </a:t>
            </a:r>
            <a:endParaRPr lang="ru-RU" sz="1600" b="1" dirty="0" smtClean="0">
              <a:solidFill>
                <a:srgbClr val="CC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команды отдаёт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стоять, </a:t>
            </a: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кому -</a:t>
            </a: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вперёд</a:t>
            </a: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C0000"/>
                </a:solidFill>
              </a:rPr>
              <a:t>Вот на светофоре – красный –</a:t>
            </a:r>
            <a:br>
              <a:rPr lang="ru-RU" sz="1600" b="1" dirty="0">
                <a:solidFill>
                  <a:srgbClr val="CC0000"/>
                </a:solidFill>
              </a:rPr>
            </a:br>
            <a:r>
              <a:rPr lang="ru-RU" sz="1600" b="1" dirty="0">
                <a:solidFill>
                  <a:srgbClr val="CC0000"/>
                </a:solidFill>
              </a:rPr>
              <a:t>Дальше двигаться опасно</a:t>
            </a:r>
            <a:r>
              <a:rPr lang="ru-RU" sz="1600" b="1" dirty="0" smtClean="0">
                <a:solidFill>
                  <a:srgbClr val="CC0000"/>
                </a:solidFill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2517" b="8240"/>
          <a:stretch/>
        </p:blipFill>
        <p:spPr>
          <a:xfrm>
            <a:off x="8920" y="0"/>
            <a:ext cx="5163194" cy="364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781" t="8927" r="8368" b="9618"/>
          <a:stretch/>
        </p:blipFill>
        <p:spPr>
          <a:xfrm>
            <a:off x="4283968" y="3323862"/>
            <a:ext cx="4838505" cy="35677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761" y="5805264"/>
            <a:ext cx="370790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</a:rPr>
              <a:t>Мы немного подождём,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</a:rPr>
              <a:t>На зелёный свет пойдём.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/>
        </p:nvSpPr>
        <p:spPr bwMode="auto">
          <a:xfrm>
            <a:off x="6907654" y="1556792"/>
            <a:ext cx="21237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Пешеходный переход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беды убережёт!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дороги на пути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нему переходи!</a:t>
            </a:r>
          </a:p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 делом нужно нам</a:t>
            </a:r>
          </a:p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Посмотреть по сторонам:</a:t>
            </a:r>
          </a:p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Слева, справа путь свободен?</a:t>
            </a:r>
          </a:p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 смело переходим!</a:t>
            </a:r>
          </a:p>
          <a:p>
            <a:pPr algn="ctr">
              <a:buFontTx/>
              <a:buNone/>
            </a:pPr>
            <a:endParaRPr lang="ru-RU" sz="18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186" b="1637"/>
          <a:stretch/>
        </p:blipFill>
        <p:spPr>
          <a:xfrm>
            <a:off x="107504" y="116632"/>
            <a:ext cx="6768752" cy="66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6256" y="2276872"/>
            <a:ext cx="2088232" cy="206210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Никогда перед машиной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Не перебегай дорогу!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Помни, даже супер шины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Быстро тормозить не могут!</a:t>
            </a:r>
            <a:endParaRPr lang="ru-RU" sz="1600" dirty="0">
              <a:solidFill>
                <a:srgbClr val="C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98" t="3252"/>
          <a:stretch/>
        </p:blipFill>
        <p:spPr>
          <a:xfrm>
            <a:off x="179512" y="188640"/>
            <a:ext cx="6552728" cy="657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/>
        </p:nvSpPr>
        <p:spPr bwMode="auto">
          <a:xfrm>
            <a:off x="7020272" y="2132856"/>
            <a:ext cx="21237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икогда не забывай: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дороге не играй!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опасно зазеваться!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не место баловаться!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29" r="5135"/>
          <a:stretch/>
        </p:blipFill>
        <p:spPr>
          <a:xfrm>
            <a:off x="172788" y="260648"/>
            <a:ext cx="684748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20272" y="2043641"/>
            <a:ext cx="1883110" cy="280076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Для продвиженья вдоль дорог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Есть пешеходная дорожка.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А где движение машин,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Не место детским ножкам!</a:t>
            </a:r>
            <a:endParaRPr lang="ru-RU" sz="1600" dirty="0">
              <a:solidFill>
                <a:srgbClr val="C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559" t="29000"/>
          <a:stretch/>
        </p:blipFill>
        <p:spPr>
          <a:xfrm>
            <a:off x="179512" y="188638"/>
            <a:ext cx="6624736" cy="65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6363" y="1844824"/>
            <a:ext cx="2202125" cy="403187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Если ходишь в детский сад,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То еще ты маловат!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И кататься по дороге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Тебе вряд ли разрешат!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 </a:t>
            </a:r>
            <a:r>
              <a:rPr lang="ru-RU" sz="1600" dirty="0">
                <a:solidFill>
                  <a:srgbClr val="CC0000"/>
                </a:solidFill>
              </a:rPr>
              <a:t>Можешь ты кататься смело</a:t>
            </a:r>
          </a:p>
          <a:p>
            <a:pPr algn="ctr"/>
            <a:r>
              <a:rPr lang="ru-RU" sz="1600" dirty="0">
                <a:solidFill>
                  <a:srgbClr val="CC0000"/>
                </a:solidFill>
              </a:rPr>
              <a:t>По дорожкам во дворе!</a:t>
            </a:r>
          </a:p>
          <a:p>
            <a:pPr algn="ctr"/>
            <a:r>
              <a:rPr lang="ru-RU" sz="1600" dirty="0">
                <a:solidFill>
                  <a:srgbClr val="CC0000"/>
                </a:solidFill>
              </a:rPr>
              <a:t>На дороге же не дело</a:t>
            </a:r>
          </a:p>
          <a:p>
            <a:pPr algn="ctr"/>
            <a:r>
              <a:rPr lang="ru-RU" sz="1600" dirty="0">
                <a:solidFill>
                  <a:srgbClr val="CC0000"/>
                </a:solidFill>
              </a:rPr>
              <a:t>Появляться детворе!</a:t>
            </a:r>
          </a:p>
          <a:p>
            <a:endParaRPr lang="ru-RU" sz="1600" b="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513" r="23677"/>
          <a:stretch/>
        </p:blipFill>
        <p:spPr>
          <a:xfrm>
            <a:off x="179510" y="332656"/>
            <a:ext cx="679685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Минина ПДД 2019</Template>
  <TotalTime>2166</TotalTime>
  <Words>383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69</cp:revision>
  <dcterms:created xsi:type="dcterms:W3CDTF">2019-08-27T10:34:55Z</dcterms:created>
  <dcterms:modified xsi:type="dcterms:W3CDTF">2021-02-10T12:58:53Z</dcterms:modified>
</cp:coreProperties>
</file>